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6" r:id="rId5"/>
    <p:sldId id="260" r:id="rId6"/>
    <p:sldId id="267" r:id="rId7"/>
    <p:sldId id="261" r:id="rId8"/>
    <p:sldId id="272" r:id="rId9"/>
    <p:sldId id="262" r:id="rId10"/>
    <p:sldId id="268" r:id="rId11"/>
    <p:sldId id="269" r:id="rId12"/>
    <p:sldId id="270" r:id="rId13"/>
    <p:sldId id="271" r:id="rId1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08D0610-8AA3-47E4-995A-E23D5A9412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63157D9-2ECD-406C-8A0A-4913255D99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15272A4-A304-4F90-85D7-2B9166A1E0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22/03/2024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0453F7D-BEE3-43E7-8074-0A6BA6B9CA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F50F70E-1BEA-4814-87BB-CA524159E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9656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CD3FDD1-9F5C-455C-A43C-FBD1958712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6C61C014-95D0-472C-A36B-0C10F2F9B9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A62A8BF-D5D9-42D1-B758-3AD34F273F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22/03/2024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9B06E92-A8B9-4EE3-975D-AA60EE0E0B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3D94D62-3F07-42CC-9553-1F25EF363C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0038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20FF148C-8E67-4776-93DF-14186C197B7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BD987A11-342C-44F2-B2CE-F60B128599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DB5B92C-936B-406A-A079-A2E6E9F26A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22/03/2024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86BE13F-DD3A-4933-B3E0-83A966098C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F262F85-CE53-459C-90E2-2E2B08F6E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6893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A0B4ABC-72F4-49A1-9BA7-2DFDA165D8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DA2F56C-ADA2-4C76-A15D-D2AAD264BD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E0BEAF5-8595-49FF-B5CC-1EC12EC88B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22/03/2024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18D0170-913E-4984-9F79-4EF9D172F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1111617-5C3C-4322-9A1C-82B308191C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54461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ADADE64-D16F-491E-A2B2-D269010F2F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2BE9A84-D38F-4CC5-8540-1ABEC2C29A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937DC8D-5337-4F6B-86CE-F80253EFA4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22/03/2024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F3BC0D8-F0B6-46A4-AD49-DB2E9AB73B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1981348-2BD8-4EE6-991C-3899F2B64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68308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CEDFA1E-7EF0-46A1-A9F0-DFA7992F93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2291F7F-599E-46B7-B8E7-6F2EA24134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842A5C03-58D2-470F-A88F-300DB3A164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31447D8-1C88-45FD-9CD0-AB24028A2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22/03/2024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9315CC8-2648-4109-8865-76040AA78B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F607265-A389-4653-A610-65CF3CFD05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00919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3184100-AFA6-4478-A784-AD1AA89D22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FAA27EF-5EC3-4442-BEBF-723853985D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6DDB1CE7-38CA-4268-992C-E7A7B91C97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DE757A59-69E3-479D-B9D0-2A46824C39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A171CA33-3C2E-46BF-9BF9-B410C29C173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4AC8ED2D-7DAF-4486-B380-9DDDEA0EC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22/03/2024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78132FD-E331-4408-8759-7BAC43D91A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3C38E90A-69A7-4519-8592-48562FB2A2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1990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3609883-84FA-4568-8BC8-28032AF7EC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3A8CC411-8F7A-487A-B9AB-6739766BBC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22/03/2024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11097FC-C9D0-4181-830C-213DC3798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34F7C6E4-1D5A-4370-8D18-D2268687A5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98819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82917E9B-F409-46D2-A021-DB65FFDC21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22/03/2024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DC3F4F9-688C-4995-ADF4-7B0136B738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CA76E47-BD25-45FA-99CD-C68F8B3F1A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94646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29DC43B-B870-47E7-9EC7-7BD92F672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6AF0724-E5D3-4B55-B69A-B59BEA1333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2BB1F58-BB9A-41A9-A7C5-FD0593B0D1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C4F09D8-EABD-43F0-9924-9BEB58C801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22/03/2024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EB04F63-C2EE-4C25-A3F7-ECEBA5E76E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85527E1-BEA1-45FA-ABBD-FD4DD34730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19488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7547C88-D007-4205-8C94-FAABC3DE43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CB8C2B28-5366-4E34-A118-82577263D27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CD408BF-9D81-4C33-AED7-21C101D83C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E639D74-F980-4B81-AA50-498BFB64F8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22/03/2024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D1CA783-B02A-4C63-8FFF-3A250F6E06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3DF2DC3-7FD4-48E6-ABA9-B193AC46AE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75028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42E5581B-926A-469A-A94F-F3BB8F192C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900437C-1AAD-4330-B1C9-95EFB1E987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09FCFD8-D3CC-4BA9-94DE-31978F0CF8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F08F82-5F5D-4D70-B4CC-A3AFC3F6B03F}" type="datetimeFigureOut">
              <a:rPr lang="fr-FR" smtClean="0"/>
              <a:t>22/03/2024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53A36F2-D60A-41D9-A086-9BDA31C95E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EA324D0-79C3-477D-A8C2-9AB46B0D71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1658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/>
            </a:gs>
            <a:gs pos="57000">
              <a:schemeClr val="accent4"/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061936" y="1659285"/>
            <a:ext cx="1006812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Challenge mathématique 2023 – 2024</a:t>
            </a:r>
          </a:p>
          <a:p>
            <a:pPr algn="ctr"/>
            <a:r>
              <a:rPr lang="fr-FR" sz="4800" dirty="0"/>
              <a:t>Manche 3 – Niveau 1</a:t>
            </a:r>
          </a:p>
          <a:p>
            <a:pPr algn="ctr"/>
            <a:endParaRPr lang="fr-FR" sz="4800" dirty="0"/>
          </a:p>
          <a:p>
            <a:pPr algn="ctr"/>
            <a:r>
              <a:rPr lang="fr-FR" sz="4000" u="sng" dirty="0"/>
              <a:t>Calcul mental :</a:t>
            </a:r>
            <a:r>
              <a:rPr lang="fr-FR" sz="4000" dirty="0"/>
              <a:t> problèmes à proposer pour continuer à s’entraîner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28924815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57000">
              <a:schemeClr val="accent5">
                <a:lumMod val="20000"/>
                <a:lumOff val="8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250091" y="2507209"/>
            <a:ext cx="9691818" cy="1843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4000" dirty="0"/>
              <a:t>Léa a préparé 8 crêpes. Elle empile 4 crêpes par assiette. Combien lui faut-il d’assiettes 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9905508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57000">
              <a:schemeClr val="accent5">
                <a:lumMod val="20000"/>
                <a:lumOff val="8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250091" y="2507209"/>
            <a:ext cx="9691818" cy="1843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4000" dirty="0"/>
              <a:t>Léa a préparé 20 crêpes. Elle empile 5 crêpes par assiette. Combien lui faut-il d’assiettes 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30699004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57000">
              <a:schemeClr val="accent5">
                <a:lumMod val="20000"/>
                <a:lumOff val="8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250091" y="2507209"/>
            <a:ext cx="9691818" cy="1843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4000" dirty="0"/>
              <a:t>J’ai 50 cubes. Combien de tours de 10 cubes puis-je construire 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10154917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57000">
              <a:schemeClr val="accent5">
                <a:lumMod val="20000"/>
                <a:lumOff val="8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029372" y="2507209"/>
            <a:ext cx="10133256" cy="1843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4000" dirty="0"/>
              <a:t>Un ruban mesure 16 cm. Combien de morceaux de 8 cm peut-on découper dans ce ruban.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40283497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700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657833" y="2045544"/>
            <a:ext cx="10876334" cy="2766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4000" dirty="0"/>
              <a:t>Théo a préparé 12 crêpes pour sa famille. A midi, ils en mangent 3 puis, pour le goûter, ils en mangent 4. Combien en reste-t-il pour le dessert du soir ?</a:t>
            </a:r>
            <a:endParaRPr lang="fr-FR" sz="7200" dirty="0"/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34493546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700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665129" y="2045544"/>
            <a:ext cx="10861742" cy="2766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4000" dirty="0"/>
              <a:t>Théo a préparé 15 crêpes pour sa famille. A midi, ils en mangent 4 puis, pour le goûter, ils en mangent 5. Combien en reste-t-il pour le dessert du soir 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24550256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700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665129" y="2045544"/>
            <a:ext cx="10861742" cy="2766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4000" dirty="0"/>
              <a:t>Théo a préparé 13 crêpes pour sa famille. A midi, ils en mangent 3 puis, pour le goûter, ils en mangent 6. Combien en reste-t-il pour le dessert du soir 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3019005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700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607494" y="2045544"/>
            <a:ext cx="10977011" cy="2766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4000" dirty="0"/>
              <a:t>Théo a préparé 60 crêpes pour sa famille. A midi, ils en mangent 30, pour le goûter, ils en mangent 10.  Combien en reste-t-il pour le dessert du soir 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31194455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700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376160" y="2507209"/>
            <a:ext cx="11439679" cy="1843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4000" dirty="0"/>
              <a:t>J’ai 15 assiettes dans mon armoire. Je prépare la table pour 8 personnes. Combien me reste-t-il d’assiettes 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29670775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700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259702" y="1583879"/>
            <a:ext cx="11672595" cy="36902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4000" dirty="0"/>
              <a:t>Dans un magasin, il y a 20 bonnets en rayon. 8 bonnets ont été livrés en plus. A la fin de la journée, 10 bonnets ont été vendus.</a:t>
            </a:r>
          </a:p>
          <a:p>
            <a:pPr>
              <a:lnSpc>
                <a:spcPct val="150000"/>
              </a:lnSpc>
            </a:pPr>
            <a:r>
              <a:rPr lang="fr-FR" sz="4000" dirty="0"/>
              <a:t>Combien de bonnets reste-t-il en magasin 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35193937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57000">
              <a:schemeClr val="accent5">
                <a:lumMod val="20000"/>
                <a:lumOff val="8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250091" y="2507209"/>
            <a:ext cx="9691818" cy="1843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4000" dirty="0"/>
              <a:t>Léa a préparé 12 crêpes. Elle empile 4 crêpes par assiette. Combien lui faut-il d’assiettes 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40324275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57000">
              <a:schemeClr val="accent5">
                <a:lumMod val="20000"/>
                <a:lumOff val="8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250091" y="2507209"/>
            <a:ext cx="9691818" cy="1843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4000" dirty="0"/>
              <a:t>Léa a préparé 14 crêpes. Elle empile 2 crêpes par assiette. Combien lui faut-il d’assiettes 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389402896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376</Words>
  <Application>Microsoft Office PowerPoint</Application>
  <PresentationFormat>Grand écran</PresentationFormat>
  <Paragraphs>30</Paragraphs>
  <Slides>13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Vincent Dionisi</dc:creator>
  <cp:lastModifiedBy>Vincent Dionisi</cp:lastModifiedBy>
  <cp:revision>7</cp:revision>
  <dcterms:created xsi:type="dcterms:W3CDTF">2023-11-24T11:21:07Z</dcterms:created>
  <dcterms:modified xsi:type="dcterms:W3CDTF">2024-03-22T08:19:18Z</dcterms:modified>
</cp:coreProperties>
</file>